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25" r:id="rId2"/>
    <p:sldId id="327" r:id="rId3"/>
    <p:sldId id="328" r:id="rId4"/>
    <p:sldId id="330" r:id="rId5"/>
    <p:sldId id="347" r:id="rId6"/>
    <p:sldId id="348" r:id="rId7"/>
    <p:sldId id="341" r:id="rId8"/>
    <p:sldId id="349" r:id="rId9"/>
    <p:sldId id="352" r:id="rId10"/>
    <p:sldId id="353" r:id="rId11"/>
    <p:sldId id="354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56" r:id="rId20"/>
    <p:sldId id="342" r:id="rId21"/>
    <p:sldId id="358" r:id="rId22"/>
    <p:sldId id="359" r:id="rId23"/>
    <p:sldId id="360" r:id="rId24"/>
    <p:sldId id="357" r:id="rId25"/>
    <p:sldId id="338" r:id="rId26"/>
    <p:sldId id="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s Jiji Varghese" userId="9b10a820-8be6-448e-a7cd-f666829d56e7" providerId="ADAL" clId="{1D0D671D-7E02-4699-B1A0-7D601EC0CFB3}"/>
    <pc:docChg chg="custSel addSld delSld modSld">
      <pc:chgData name="Toms Jiji Varghese" userId="9b10a820-8be6-448e-a7cd-f666829d56e7" providerId="ADAL" clId="{1D0D671D-7E02-4699-B1A0-7D601EC0CFB3}" dt="2024-04-19T16:06:00.521" v="110" actId="47"/>
      <pc:docMkLst>
        <pc:docMk/>
      </pc:docMkLst>
      <pc:sldChg chg="del">
        <pc:chgData name="Toms Jiji Varghese" userId="9b10a820-8be6-448e-a7cd-f666829d56e7" providerId="ADAL" clId="{1D0D671D-7E02-4699-B1A0-7D601EC0CFB3}" dt="2024-04-19T16:05:54.545" v="106" actId="47"/>
        <pc:sldMkLst>
          <pc:docMk/>
          <pc:sldMk cId="2497476794" sldId="257"/>
        </pc:sldMkLst>
      </pc:sldChg>
      <pc:sldChg chg="del">
        <pc:chgData name="Toms Jiji Varghese" userId="9b10a820-8be6-448e-a7cd-f666829d56e7" providerId="ADAL" clId="{1D0D671D-7E02-4699-B1A0-7D601EC0CFB3}" dt="2024-04-19T16:05:56.308" v="108" actId="47"/>
        <pc:sldMkLst>
          <pc:docMk/>
          <pc:sldMk cId="2953814896" sldId="258"/>
        </pc:sldMkLst>
      </pc:sldChg>
      <pc:sldChg chg="del">
        <pc:chgData name="Toms Jiji Varghese" userId="9b10a820-8be6-448e-a7cd-f666829d56e7" providerId="ADAL" clId="{1D0D671D-7E02-4699-B1A0-7D601EC0CFB3}" dt="2024-04-19T16:05:33.629" v="99" actId="47"/>
        <pc:sldMkLst>
          <pc:docMk/>
          <pc:sldMk cId="3371674586" sldId="260"/>
        </pc:sldMkLst>
      </pc:sldChg>
      <pc:sldChg chg="del">
        <pc:chgData name="Toms Jiji Varghese" userId="9b10a820-8be6-448e-a7cd-f666829d56e7" providerId="ADAL" clId="{1D0D671D-7E02-4699-B1A0-7D601EC0CFB3}" dt="2024-04-19T16:05:49.396" v="103" actId="47"/>
        <pc:sldMkLst>
          <pc:docMk/>
          <pc:sldMk cId="607662595" sldId="261"/>
        </pc:sldMkLst>
      </pc:sldChg>
      <pc:sldChg chg="del">
        <pc:chgData name="Toms Jiji Varghese" userId="9b10a820-8be6-448e-a7cd-f666829d56e7" providerId="ADAL" clId="{1D0D671D-7E02-4699-B1A0-7D601EC0CFB3}" dt="2024-04-19T16:05:22.492" v="98" actId="47"/>
        <pc:sldMkLst>
          <pc:docMk/>
          <pc:sldMk cId="3771707707" sldId="262"/>
        </pc:sldMkLst>
      </pc:sldChg>
      <pc:sldChg chg="del">
        <pc:chgData name="Toms Jiji Varghese" userId="9b10a820-8be6-448e-a7cd-f666829d56e7" providerId="ADAL" clId="{1D0D671D-7E02-4699-B1A0-7D601EC0CFB3}" dt="2024-04-19T16:05:18.888" v="97" actId="47"/>
        <pc:sldMkLst>
          <pc:docMk/>
          <pc:sldMk cId="2744893061" sldId="263"/>
        </pc:sldMkLst>
      </pc:sldChg>
      <pc:sldChg chg="del">
        <pc:chgData name="Toms Jiji Varghese" userId="9b10a820-8be6-448e-a7cd-f666829d56e7" providerId="ADAL" clId="{1D0D671D-7E02-4699-B1A0-7D601EC0CFB3}" dt="2024-04-19T16:05:15.463" v="96" actId="47"/>
        <pc:sldMkLst>
          <pc:docMk/>
          <pc:sldMk cId="2785936495" sldId="264"/>
        </pc:sldMkLst>
      </pc:sldChg>
      <pc:sldChg chg="del">
        <pc:chgData name="Toms Jiji Varghese" userId="9b10a820-8be6-448e-a7cd-f666829d56e7" providerId="ADAL" clId="{1D0D671D-7E02-4699-B1A0-7D601EC0CFB3}" dt="2024-04-19T16:05:14.184" v="95" actId="47"/>
        <pc:sldMkLst>
          <pc:docMk/>
          <pc:sldMk cId="1709560638" sldId="265"/>
        </pc:sldMkLst>
      </pc:sldChg>
      <pc:sldChg chg="del">
        <pc:chgData name="Toms Jiji Varghese" userId="9b10a820-8be6-448e-a7cd-f666829d56e7" providerId="ADAL" clId="{1D0D671D-7E02-4699-B1A0-7D601EC0CFB3}" dt="2024-04-19T16:06:00.521" v="110" actId="47"/>
        <pc:sldMkLst>
          <pc:docMk/>
          <pc:sldMk cId="3454806748" sldId="267"/>
        </pc:sldMkLst>
      </pc:sldChg>
      <pc:sldChg chg="del">
        <pc:chgData name="Toms Jiji Varghese" userId="9b10a820-8be6-448e-a7cd-f666829d56e7" providerId="ADAL" clId="{1D0D671D-7E02-4699-B1A0-7D601EC0CFB3}" dt="2024-04-19T16:05:59.248" v="109" actId="47"/>
        <pc:sldMkLst>
          <pc:docMk/>
          <pc:sldMk cId="542815780" sldId="268"/>
        </pc:sldMkLst>
      </pc:sldChg>
      <pc:sldChg chg="del">
        <pc:chgData name="Toms Jiji Varghese" userId="9b10a820-8be6-448e-a7cd-f666829d56e7" providerId="ADAL" clId="{1D0D671D-7E02-4699-B1A0-7D601EC0CFB3}" dt="2024-04-19T16:05:52.330" v="104" actId="47"/>
        <pc:sldMkLst>
          <pc:docMk/>
          <pc:sldMk cId="106636192" sldId="269"/>
        </pc:sldMkLst>
      </pc:sldChg>
      <pc:sldChg chg="del">
        <pc:chgData name="Toms Jiji Varghese" userId="9b10a820-8be6-448e-a7cd-f666829d56e7" providerId="ADAL" clId="{1D0D671D-7E02-4699-B1A0-7D601EC0CFB3}" dt="2024-04-19T16:05:55.354" v="107" actId="47"/>
        <pc:sldMkLst>
          <pc:docMk/>
          <pc:sldMk cId="36386378" sldId="340"/>
        </pc:sldMkLst>
      </pc:sldChg>
      <pc:sldChg chg="del">
        <pc:chgData name="Toms Jiji Varghese" userId="9b10a820-8be6-448e-a7cd-f666829d56e7" providerId="ADAL" clId="{1D0D671D-7E02-4699-B1A0-7D601EC0CFB3}" dt="2024-04-19T16:05:53.272" v="105" actId="47"/>
        <pc:sldMkLst>
          <pc:docMk/>
          <pc:sldMk cId="2398083411" sldId="343"/>
        </pc:sldMkLst>
      </pc:sldChg>
      <pc:sldChg chg="del">
        <pc:chgData name="Toms Jiji Varghese" userId="9b10a820-8be6-448e-a7cd-f666829d56e7" providerId="ADAL" clId="{1D0D671D-7E02-4699-B1A0-7D601EC0CFB3}" dt="2024-04-19T16:05:44.919" v="101" actId="47"/>
        <pc:sldMkLst>
          <pc:docMk/>
          <pc:sldMk cId="1381653256" sldId="344"/>
        </pc:sldMkLst>
      </pc:sldChg>
      <pc:sldChg chg="del">
        <pc:chgData name="Toms Jiji Varghese" userId="9b10a820-8be6-448e-a7cd-f666829d56e7" providerId="ADAL" clId="{1D0D671D-7E02-4699-B1A0-7D601EC0CFB3}" dt="2024-04-19T16:05:47.338" v="102" actId="47"/>
        <pc:sldMkLst>
          <pc:docMk/>
          <pc:sldMk cId="111528517" sldId="345"/>
        </pc:sldMkLst>
      </pc:sldChg>
      <pc:sldChg chg="del">
        <pc:chgData name="Toms Jiji Varghese" userId="9b10a820-8be6-448e-a7cd-f666829d56e7" providerId="ADAL" clId="{1D0D671D-7E02-4699-B1A0-7D601EC0CFB3}" dt="2024-04-19T16:05:35.311" v="100" actId="47"/>
        <pc:sldMkLst>
          <pc:docMk/>
          <pc:sldMk cId="3854479291" sldId="346"/>
        </pc:sldMkLst>
      </pc:sldChg>
      <pc:sldChg chg="addSp modSp mod">
        <pc:chgData name="Toms Jiji Varghese" userId="9b10a820-8be6-448e-a7cd-f666829d56e7" providerId="ADAL" clId="{1D0D671D-7E02-4699-B1A0-7D601EC0CFB3}" dt="2024-04-13T05:03:42.654" v="94" actId="1076"/>
        <pc:sldMkLst>
          <pc:docMk/>
          <pc:sldMk cId="2528431165" sldId="349"/>
        </pc:sldMkLst>
        <pc:spChg chg="add mod">
          <ac:chgData name="Toms Jiji Varghese" userId="9b10a820-8be6-448e-a7cd-f666829d56e7" providerId="ADAL" clId="{1D0D671D-7E02-4699-B1A0-7D601EC0CFB3}" dt="2024-04-13T05:03:29.126" v="92" actId="1076"/>
          <ac:spMkLst>
            <pc:docMk/>
            <pc:sldMk cId="2528431165" sldId="349"/>
            <ac:spMk id="3" creationId="{29C78AB6-50F9-F4F3-2901-543D47D82DEF}"/>
          </ac:spMkLst>
        </pc:spChg>
        <pc:spChg chg="add mod">
          <ac:chgData name="Toms Jiji Varghese" userId="9b10a820-8be6-448e-a7cd-f666829d56e7" providerId="ADAL" clId="{1D0D671D-7E02-4699-B1A0-7D601EC0CFB3}" dt="2024-04-13T05:03:42.654" v="94" actId="1076"/>
          <ac:spMkLst>
            <pc:docMk/>
            <pc:sldMk cId="2528431165" sldId="349"/>
            <ac:spMk id="5" creationId="{4A12A6EA-8A2E-AF20-249F-150E60A243AA}"/>
          </ac:spMkLst>
        </pc:spChg>
        <pc:spChg chg="mod">
          <ac:chgData name="Toms Jiji Varghese" userId="9b10a820-8be6-448e-a7cd-f666829d56e7" providerId="ADAL" clId="{1D0D671D-7E02-4699-B1A0-7D601EC0CFB3}" dt="2024-04-13T05:02:45.770" v="74" actId="1076"/>
          <ac:spMkLst>
            <pc:docMk/>
            <pc:sldMk cId="2528431165" sldId="349"/>
            <ac:spMk id="71" creationId="{70FAFFDE-AAB6-C260-D301-62BF83939788}"/>
          </ac:spMkLst>
        </pc:spChg>
        <pc:spChg chg="mod">
          <ac:chgData name="Toms Jiji Varghese" userId="9b10a820-8be6-448e-a7cd-f666829d56e7" providerId="ADAL" clId="{1D0D671D-7E02-4699-B1A0-7D601EC0CFB3}" dt="2024-04-13T05:02:48.008" v="75" actId="1076"/>
          <ac:spMkLst>
            <pc:docMk/>
            <pc:sldMk cId="2528431165" sldId="349"/>
            <ac:spMk id="72" creationId="{B7B907BF-04E4-EFAC-D696-131FF0E66DCD}"/>
          </ac:spMkLst>
        </pc:spChg>
        <pc:spChg chg="mod">
          <ac:chgData name="Toms Jiji Varghese" userId="9b10a820-8be6-448e-a7cd-f666829d56e7" providerId="ADAL" clId="{1D0D671D-7E02-4699-B1A0-7D601EC0CFB3}" dt="2024-04-13T05:03:40.138" v="93" actId="1076"/>
          <ac:spMkLst>
            <pc:docMk/>
            <pc:sldMk cId="2528431165" sldId="349"/>
            <ac:spMk id="74" creationId="{027F340A-EC0A-A6DB-0A53-F33557887881}"/>
          </ac:spMkLst>
        </pc:spChg>
        <pc:spChg chg="mod">
          <ac:chgData name="Toms Jiji Varghese" userId="9b10a820-8be6-448e-a7cd-f666829d56e7" providerId="ADAL" clId="{1D0D671D-7E02-4699-B1A0-7D601EC0CFB3}" dt="2024-04-13T05:03:10.280" v="90" actId="14100"/>
          <ac:spMkLst>
            <pc:docMk/>
            <pc:sldMk cId="2528431165" sldId="349"/>
            <ac:spMk id="76" creationId="{54909193-F68E-47E1-B08B-A84AEBEC5A86}"/>
          </ac:spMkLst>
        </pc:spChg>
        <pc:spChg chg="mod">
          <ac:chgData name="Toms Jiji Varghese" userId="9b10a820-8be6-448e-a7cd-f666829d56e7" providerId="ADAL" clId="{1D0D671D-7E02-4699-B1A0-7D601EC0CFB3}" dt="2024-04-13T05:02:51.979" v="76" actId="1076"/>
          <ac:spMkLst>
            <pc:docMk/>
            <pc:sldMk cId="2528431165" sldId="349"/>
            <ac:spMk id="143" creationId="{B7B4CA76-7B3E-3FDE-3F2E-1874C11F9EF1}"/>
          </ac:spMkLst>
        </pc:spChg>
        <pc:cxnChg chg="mod">
          <ac:chgData name="Toms Jiji Varghese" userId="9b10a820-8be6-448e-a7cd-f666829d56e7" providerId="ADAL" clId="{1D0D671D-7E02-4699-B1A0-7D601EC0CFB3}" dt="2024-04-13T05:03:12.520" v="91" actId="1076"/>
          <ac:cxnSpMkLst>
            <pc:docMk/>
            <pc:sldMk cId="2528431165" sldId="349"/>
            <ac:cxnSpMk id="77" creationId="{5BB0AED0-8599-999C-DA8B-BC3DC9A2C875}"/>
          </ac:cxnSpMkLst>
        </pc:cxnChg>
      </pc:sldChg>
      <pc:sldChg chg="addSp delSp modSp mod">
        <pc:chgData name="Toms Jiji Varghese" userId="9b10a820-8be6-448e-a7cd-f666829d56e7" providerId="ADAL" clId="{1D0D671D-7E02-4699-B1A0-7D601EC0CFB3}" dt="2024-04-13T04:15:47.164" v="4"/>
        <pc:sldMkLst>
          <pc:docMk/>
          <pc:sldMk cId="1260953482" sldId="361"/>
        </pc:sldMkLst>
        <pc:spChg chg="mod">
          <ac:chgData name="Toms Jiji Varghese" userId="9b10a820-8be6-448e-a7cd-f666829d56e7" providerId="ADAL" clId="{1D0D671D-7E02-4699-B1A0-7D601EC0CFB3}" dt="2024-04-13T04:15:47.164" v="4"/>
          <ac:spMkLst>
            <pc:docMk/>
            <pc:sldMk cId="1260953482" sldId="361"/>
            <ac:spMk id="5" creationId="{18F41938-9936-83EC-8196-2D67B434EBF8}"/>
          </ac:spMkLst>
        </pc:spChg>
        <pc:picChg chg="del">
          <ac:chgData name="Toms Jiji Varghese" userId="9b10a820-8be6-448e-a7cd-f666829d56e7" providerId="ADAL" clId="{1D0D671D-7E02-4699-B1A0-7D601EC0CFB3}" dt="2024-04-13T04:15:28.541" v="0" actId="478"/>
          <ac:picMkLst>
            <pc:docMk/>
            <pc:sldMk cId="1260953482" sldId="361"/>
            <ac:picMk id="3" creationId="{58DD5CDD-0660-7A17-AE0E-B9254A03BE75}"/>
          </ac:picMkLst>
        </pc:picChg>
        <pc:picChg chg="add mod">
          <ac:chgData name="Toms Jiji Varghese" userId="9b10a820-8be6-448e-a7cd-f666829d56e7" providerId="ADAL" clId="{1D0D671D-7E02-4699-B1A0-7D601EC0CFB3}" dt="2024-04-13T04:15:38.844" v="3" actId="1076"/>
          <ac:picMkLst>
            <pc:docMk/>
            <pc:sldMk cId="1260953482" sldId="361"/>
            <ac:picMk id="4" creationId="{4C2E9D39-2D82-DD2C-6E48-C2EE5E1124C8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6:31.251" v="13" actId="1076"/>
        <pc:sldMkLst>
          <pc:docMk/>
          <pc:sldMk cId="3074762070" sldId="362"/>
        </pc:sldMkLst>
        <pc:spChg chg="del">
          <ac:chgData name="Toms Jiji Varghese" userId="9b10a820-8be6-448e-a7cd-f666829d56e7" providerId="ADAL" clId="{1D0D671D-7E02-4699-B1A0-7D601EC0CFB3}" dt="2024-04-13T04:16:04.162" v="7" actId="478"/>
          <ac:spMkLst>
            <pc:docMk/>
            <pc:sldMk cId="3074762070" sldId="362"/>
            <ac:spMk id="5" creationId="{18F41938-9936-83EC-8196-2D67B434EBF8}"/>
          </ac:spMkLst>
        </pc:spChg>
        <pc:picChg chg="add mod">
          <ac:chgData name="Toms Jiji Varghese" userId="9b10a820-8be6-448e-a7cd-f666829d56e7" providerId="ADAL" clId="{1D0D671D-7E02-4699-B1A0-7D601EC0CFB3}" dt="2024-04-13T04:16:31.251" v="13" actId="1076"/>
          <ac:picMkLst>
            <pc:docMk/>
            <pc:sldMk cId="3074762070" sldId="362"/>
            <ac:picMk id="3" creationId="{ED6B751C-2940-05E7-FCF4-C4DD533D8A33}"/>
          </ac:picMkLst>
        </pc:picChg>
        <pc:picChg chg="del">
          <ac:chgData name="Toms Jiji Varghese" userId="9b10a820-8be6-448e-a7cd-f666829d56e7" providerId="ADAL" clId="{1D0D671D-7E02-4699-B1A0-7D601EC0CFB3}" dt="2024-04-13T04:16:02.165" v="6" actId="478"/>
          <ac:picMkLst>
            <pc:docMk/>
            <pc:sldMk cId="3074762070" sldId="362"/>
            <ac:picMk id="4" creationId="{4C2E9D39-2D82-DD2C-6E48-C2EE5E1124C8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7:00.923" v="19" actId="1076"/>
        <pc:sldMkLst>
          <pc:docMk/>
          <pc:sldMk cId="1811073031" sldId="363"/>
        </pc:sldMkLst>
        <pc:spChg chg="mod">
          <ac:chgData name="Toms Jiji Varghese" userId="9b10a820-8be6-448e-a7cd-f666829d56e7" providerId="ADAL" clId="{1D0D671D-7E02-4699-B1A0-7D601EC0CFB3}" dt="2024-04-13T04:16:45.273" v="15"/>
          <ac:spMkLst>
            <pc:docMk/>
            <pc:sldMk cId="1811073031" sldId="363"/>
            <ac:spMk id="2" creationId="{3359D63F-F67D-B1A6-9772-28B26C238474}"/>
          </ac:spMkLst>
        </pc:spChg>
        <pc:picChg chg="del">
          <ac:chgData name="Toms Jiji Varghese" userId="9b10a820-8be6-448e-a7cd-f666829d56e7" providerId="ADAL" clId="{1D0D671D-7E02-4699-B1A0-7D601EC0CFB3}" dt="2024-04-13T04:16:47.002" v="16" actId="478"/>
          <ac:picMkLst>
            <pc:docMk/>
            <pc:sldMk cId="1811073031" sldId="363"/>
            <ac:picMk id="3" creationId="{ED6B751C-2940-05E7-FCF4-C4DD533D8A33}"/>
          </ac:picMkLst>
        </pc:picChg>
        <pc:picChg chg="add mod">
          <ac:chgData name="Toms Jiji Varghese" userId="9b10a820-8be6-448e-a7cd-f666829d56e7" providerId="ADAL" clId="{1D0D671D-7E02-4699-B1A0-7D601EC0CFB3}" dt="2024-04-13T04:17:00.923" v="19" actId="1076"/>
          <ac:picMkLst>
            <pc:docMk/>
            <pc:sldMk cId="1811073031" sldId="363"/>
            <ac:picMk id="4" creationId="{7191A361-0783-E39D-F05C-848E4FB144C8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7:38.870" v="27"/>
        <pc:sldMkLst>
          <pc:docMk/>
          <pc:sldMk cId="2027557269" sldId="364"/>
        </pc:sldMkLst>
        <pc:spChg chg="mod">
          <ac:chgData name="Toms Jiji Varghese" userId="9b10a820-8be6-448e-a7cd-f666829d56e7" providerId="ADAL" clId="{1D0D671D-7E02-4699-B1A0-7D601EC0CFB3}" dt="2024-04-13T04:17:15.369" v="22"/>
          <ac:spMkLst>
            <pc:docMk/>
            <pc:sldMk cId="2027557269" sldId="364"/>
            <ac:spMk id="2" creationId="{3359D63F-F67D-B1A6-9772-28B26C238474}"/>
          </ac:spMkLst>
        </pc:spChg>
        <pc:spChg chg="add mod">
          <ac:chgData name="Toms Jiji Varghese" userId="9b10a820-8be6-448e-a7cd-f666829d56e7" providerId="ADAL" clId="{1D0D671D-7E02-4699-B1A0-7D601EC0CFB3}" dt="2024-04-13T04:17:34.728" v="26"/>
          <ac:spMkLst>
            <pc:docMk/>
            <pc:sldMk cId="2027557269" sldId="364"/>
            <ac:spMk id="5" creationId="{74465F98-2559-18B8-EC3D-30CB70119317}"/>
          </ac:spMkLst>
        </pc:spChg>
        <pc:picChg chg="add mod">
          <ac:chgData name="Toms Jiji Varghese" userId="9b10a820-8be6-448e-a7cd-f666829d56e7" providerId="ADAL" clId="{1D0D671D-7E02-4699-B1A0-7D601EC0CFB3}" dt="2024-04-13T04:17:28.510" v="25" actId="1076"/>
          <ac:picMkLst>
            <pc:docMk/>
            <pc:sldMk cId="2027557269" sldId="364"/>
            <ac:picMk id="3" creationId="{771DB527-7406-CB48-E7F4-53F967FCA161}"/>
          </ac:picMkLst>
        </pc:picChg>
        <pc:picChg chg="del">
          <ac:chgData name="Toms Jiji Varghese" userId="9b10a820-8be6-448e-a7cd-f666829d56e7" providerId="ADAL" clId="{1D0D671D-7E02-4699-B1A0-7D601EC0CFB3}" dt="2024-04-13T04:17:17.347" v="23" actId="478"/>
          <ac:picMkLst>
            <pc:docMk/>
            <pc:sldMk cId="2027557269" sldId="364"/>
            <ac:picMk id="4" creationId="{7191A361-0783-E39D-F05C-848E4FB144C8}"/>
          </ac:picMkLst>
        </pc:picChg>
        <pc:picChg chg="add mod">
          <ac:chgData name="Toms Jiji Varghese" userId="9b10a820-8be6-448e-a7cd-f666829d56e7" providerId="ADAL" clId="{1D0D671D-7E02-4699-B1A0-7D601EC0CFB3}" dt="2024-04-13T04:17:38.870" v="27"/>
          <ac:picMkLst>
            <pc:docMk/>
            <pc:sldMk cId="2027557269" sldId="364"/>
            <ac:picMk id="7" creationId="{37DFAF2A-E54B-A408-A498-D9D41A5968BD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8:41.349" v="41" actId="1076"/>
        <pc:sldMkLst>
          <pc:docMk/>
          <pc:sldMk cId="3960535477" sldId="365"/>
        </pc:sldMkLst>
        <pc:spChg chg="del">
          <ac:chgData name="Toms Jiji Varghese" userId="9b10a820-8be6-448e-a7cd-f666829d56e7" providerId="ADAL" clId="{1D0D671D-7E02-4699-B1A0-7D601EC0CFB3}" dt="2024-04-13T04:18:07.589" v="30" actId="478"/>
          <ac:spMkLst>
            <pc:docMk/>
            <pc:sldMk cId="3960535477" sldId="365"/>
            <ac:spMk id="5" creationId="{74465F98-2559-18B8-EC3D-30CB70119317}"/>
          </ac:spMkLst>
        </pc:spChg>
        <pc:spChg chg="add mod">
          <ac:chgData name="Toms Jiji Varghese" userId="9b10a820-8be6-448e-a7cd-f666829d56e7" providerId="ADAL" clId="{1D0D671D-7E02-4699-B1A0-7D601EC0CFB3}" dt="2024-04-13T04:18:33.225" v="39" actId="1076"/>
          <ac:spMkLst>
            <pc:docMk/>
            <pc:sldMk cId="3960535477" sldId="365"/>
            <ac:spMk id="10" creationId="{280EF320-4328-9C02-F67D-9FD78366A6DB}"/>
          </ac:spMkLst>
        </pc:spChg>
        <pc:picChg chg="del">
          <ac:chgData name="Toms Jiji Varghese" userId="9b10a820-8be6-448e-a7cd-f666829d56e7" providerId="ADAL" clId="{1D0D671D-7E02-4699-B1A0-7D601EC0CFB3}" dt="2024-04-13T04:18:03.858" v="29" actId="478"/>
          <ac:picMkLst>
            <pc:docMk/>
            <pc:sldMk cId="3960535477" sldId="365"/>
            <ac:picMk id="3" creationId="{771DB527-7406-CB48-E7F4-53F967FCA161}"/>
          </ac:picMkLst>
        </pc:picChg>
        <pc:picChg chg="add mod">
          <ac:chgData name="Toms Jiji Varghese" userId="9b10a820-8be6-448e-a7cd-f666829d56e7" providerId="ADAL" clId="{1D0D671D-7E02-4699-B1A0-7D601EC0CFB3}" dt="2024-04-13T04:18:19.770" v="36" actId="1076"/>
          <ac:picMkLst>
            <pc:docMk/>
            <pc:sldMk cId="3960535477" sldId="365"/>
            <ac:picMk id="4" creationId="{4D34E1AB-A21E-374F-025A-203F73963128}"/>
          </ac:picMkLst>
        </pc:picChg>
        <pc:picChg chg="del">
          <ac:chgData name="Toms Jiji Varghese" userId="9b10a820-8be6-448e-a7cd-f666829d56e7" providerId="ADAL" clId="{1D0D671D-7E02-4699-B1A0-7D601EC0CFB3}" dt="2024-04-13T04:18:08.241" v="31" actId="478"/>
          <ac:picMkLst>
            <pc:docMk/>
            <pc:sldMk cId="3960535477" sldId="365"/>
            <ac:picMk id="7" creationId="{37DFAF2A-E54B-A408-A498-D9D41A5968BD}"/>
          </ac:picMkLst>
        </pc:picChg>
        <pc:picChg chg="add mod">
          <ac:chgData name="Toms Jiji Varghese" userId="9b10a820-8be6-448e-a7cd-f666829d56e7" providerId="ADAL" clId="{1D0D671D-7E02-4699-B1A0-7D601EC0CFB3}" dt="2024-04-13T04:18:25.539" v="37"/>
          <ac:picMkLst>
            <pc:docMk/>
            <pc:sldMk cId="3960535477" sldId="365"/>
            <ac:picMk id="9" creationId="{E892FFF0-BA1C-83B1-2860-D63DE97501DF}"/>
          </ac:picMkLst>
        </pc:picChg>
        <pc:picChg chg="add mod">
          <ac:chgData name="Toms Jiji Varghese" userId="9b10a820-8be6-448e-a7cd-f666829d56e7" providerId="ADAL" clId="{1D0D671D-7E02-4699-B1A0-7D601EC0CFB3}" dt="2024-04-13T04:18:41.349" v="41" actId="1076"/>
          <ac:picMkLst>
            <pc:docMk/>
            <pc:sldMk cId="3960535477" sldId="365"/>
            <ac:picMk id="11" creationId="{B9CC39DA-1961-ACE2-13CB-BA24C7ED591D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9:16.287" v="53" actId="1076"/>
        <pc:sldMkLst>
          <pc:docMk/>
          <pc:sldMk cId="2185580464" sldId="366"/>
        </pc:sldMkLst>
        <pc:spChg chg="mod">
          <ac:chgData name="Toms Jiji Varghese" userId="9b10a820-8be6-448e-a7cd-f666829d56e7" providerId="ADAL" clId="{1D0D671D-7E02-4699-B1A0-7D601EC0CFB3}" dt="2024-04-13T04:18:54.741" v="43"/>
          <ac:spMkLst>
            <pc:docMk/>
            <pc:sldMk cId="2185580464" sldId="366"/>
            <ac:spMk id="2" creationId="{3359D63F-F67D-B1A6-9772-28B26C238474}"/>
          </ac:spMkLst>
        </pc:spChg>
        <pc:spChg chg="del">
          <ac:chgData name="Toms Jiji Varghese" userId="9b10a820-8be6-448e-a7cd-f666829d56e7" providerId="ADAL" clId="{1D0D671D-7E02-4699-B1A0-7D601EC0CFB3}" dt="2024-04-13T04:19:01.057" v="45" actId="478"/>
          <ac:spMkLst>
            <pc:docMk/>
            <pc:sldMk cId="2185580464" sldId="366"/>
            <ac:spMk id="10" creationId="{280EF320-4328-9C02-F67D-9FD78366A6DB}"/>
          </ac:spMkLst>
        </pc:spChg>
        <pc:picChg chg="add mod">
          <ac:chgData name="Toms Jiji Varghese" userId="9b10a820-8be6-448e-a7cd-f666829d56e7" providerId="ADAL" clId="{1D0D671D-7E02-4699-B1A0-7D601EC0CFB3}" dt="2024-04-13T04:19:06.429" v="48" actId="1076"/>
          <ac:picMkLst>
            <pc:docMk/>
            <pc:sldMk cId="2185580464" sldId="366"/>
            <ac:picMk id="3" creationId="{52F06DD4-AB48-A7FF-8FD7-EC0AF1DCECC6}"/>
          </ac:picMkLst>
        </pc:picChg>
        <pc:picChg chg="del">
          <ac:chgData name="Toms Jiji Varghese" userId="9b10a820-8be6-448e-a7cd-f666829d56e7" providerId="ADAL" clId="{1D0D671D-7E02-4699-B1A0-7D601EC0CFB3}" dt="2024-04-13T04:18:59.689" v="44" actId="478"/>
          <ac:picMkLst>
            <pc:docMk/>
            <pc:sldMk cId="2185580464" sldId="366"/>
            <ac:picMk id="4" creationId="{4D34E1AB-A21E-374F-025A-203F73963128}"/>
          </ac:picMkLst>
        </pc:picChg>
        <pc:picChg chg="add mod">
          <ac:chgData name="Toms Jiji Varghese" userId="9b10a820-8be6-448e-a7cd-f666829d56e7" providerId="ADAL" clId="{1D0D671D-7E02-4699-B1A0-7D601EC0CFB3}" dt="2024-04-13T04:19:16.287" v="53" actId="1076"/>
          <ac:picMkLst>
            <pc:docMk/>
            <pc:sldMk cId="2185580464" sldId="366"/>
            <ac:picMk id="5" creationId="{712984B9-E141-BFB6-532F-7888896B6159}"/>
          </ac:picMkLst>
        </pc:picChg>
        <pc:picChg chg="del">
          <ac:chgData name="Toms Jiji Varghese" userId="9b10a820-8be6-448e-a7cd-f666829d56e7" providerId="ADAL" clId="{1D0D671D-7E02-4699-B1A0-7D601EC0CFB3}" dt="2024-04-13T04:19:01.777" v="46" actId="478"/>
          <ac:picMkLst>
            <pc:docMk/>
            <pc:sldMk cId="2185580464" sldId="366"/>
            <ac:picMk id="11" creationId="{B9CC39DA-1961-ACE2-13CB-BA24C7ED591D}"/>
          </ac:picMkLst>
        </pc:picChg>
      </pc:sldChg>
      <pc:sldChg chg="addSp delSp modSp add mod">
        <pc:chgData name="Toms Jiji Varghese" userId="9b10a820-8be6-448e-a7cd-f666829d56e7" providerId="ADAL" clId="{1D0D671D-7E02-4699-B1A0-7D601EC0CFB3}" dt="2024-04-13T04:19:46.194" v="63" actId="1076"/>
        <pc:sldMkLst>
          <pc:docMk/>
          <pc:sldMk cId="463204937" sldId="367"/>
        </pc:sldMkLst>
        <pc:spChg chg="add mod">
          <ac:chgData name="Toms Jiji Varghese" userId="9b10a820-8be6-448e-a7cd-f666829d56e7" providerId="ADAL" clId="{1D0D671D-7E02-4699-B1A0-7D601EC0CFB3}" dt="2024-04-13T04:19:46.194" v="63" actId="1076"/>
          <ac:spMkLst>
            <pc:docMk/>
            <pc:sldMk cId="463204937" sldId="367"/>
            <ac:spMk id="7" creationId="{A5CF01F1-CC9F-92D7-C187-96EF3D11B202}"/>
          </ac:spMkLst>
        </pc:spChg>
        <pc:picChg chg="del">
          <ac:chgData name="Toms Jiji Varghese" userId="9b10a820-8be6-448e-a7cd-f666829d56e7" providerId="ADAL" clId="{1D0D671D-7E02-4699-B1A0-7D601EC0CFB3}" dt="2024-04-13T04:19:23.173" v="55" actId="478"/>
          <ac:picMkLst>
            <pc:docMk/>
            <pc:sldMk cId="463204937" sldId="367"/>
            <ac:picMk id="3" creationId="{52F06DD4-AB48-A7FF-8FD7-EC0AF1DCECC6}"/>
          </ac:picMkLst>
        </pc:picChg>
        <pc:picChg chg="add mod">
          <ac:chgData name="Toms Jiji Varghese" userId="9b10a820-8be6-448e-a7cd-f666829d56e7" providerId="ADAL" clId="{1D0D671D-7E02-4699-B1A0-7D601EC0CFB3}" dt="2024-04-13T04:19:35.615" v="60" actId="14100"/>
          <ac:picMkLst>
            <pc:docMk/>
            <pc:sldMk cId="463204937" sldId="367"/>
            <ac:picMk id="4" creationId="{894A0CDF-6C76-72C1-B620-3C96DEAB1F11}"/>
          </ac:picMkLst>
        </pc:picChg>
        <pc:picChg chg="del">
          <ac:chgData name="Toms Jiji Varghese" userId="9b10a820-8be6-448e-a7cd-f666829d56e7" providerId="ADAL" clId="{1D0D671D-7E02-4699-B1A0-7D601EC0CFB3}" dt="2024-04-13T04:19:23.778" v="56" actId="478"/>
          <ac:picMkLst>
            <pc:docMk/>
            <pc:sldMk cId="463204937" sldId="367"/>
            <ac:picMk id="5" creationId="{712984B9-E141-BFB6-532F-7888896B6159}"/>
          </ac:picMkLst>
        </pc:picChg>
      </pc:sldChg>
    </pc:docChg>
  </pc:docChgLst>
  <pc:docChgLst>
    <pc:chgData name="Toms Jiji Varghese" userId="9b10a820-8be6-448e-a7cd-f666829d56e7" providerId="ADAL" clId="{6F984973-ECEE-46B7-96BB-B4068E9D0F3E}"/>
    <pc:docChg chg="undo custSel addSld delSld modSld addMainMaster delMainMaster">
      <pc:chgData name="Toms Jiji Varghese" userId="9b10a820-8be6-448e-a7cd-f666829d56e7" providerId="ADAL" clId="{6F984973-ECEE-46B7-96BB-B4068E9D0F3E}" dt="2024-05-21T15:40:09.137" v="10"/>
      <pc:docMkLst>
        <pc:docMk/>
      </pc:docMkLst>
      <pc:sldChg chg="add del">
        <pc:chgData name="Toms Jiji Varghese" userId="9b10a820-8be6-448e-a7cd-f666829d56e7" providerId="ADAL" clId="{6F984973-ECEE-46B7-96BB-B4068E9D0F3E}" dt="2024-05-19T09:04:32.909" v="2" actId="47"/>
        <pc:sldMkLst>
          <pc:docMk/>
          <pc:sldMk cId="1311298283" sldId="256"/>
        </pc:sldMkLst>
      </pc:sldChg>
      <pc:sldChg chg="modSp mod">
        <pc:chgData name="Toms Jiji Varghese" userId="9b10a820-8be6-448e-a7cd-f666829d56e7" providerId="ADAL" clId="{6F984973-ECEE-46B7-96BB-B4068E9D0F3E}" dt="2024-05-21T15:40:09.137" v="10"/>
        <pc:sldMkLst>
          <pc:docMk/>
          <pc:sldMk cId="855215445" sldId="325"/>
        </pc:sldMkLst>
        <pc:spChg chg="mod">
          <ac:chgData name="Toms Jiji Varghese" userId="9b10a820-8be6-448e-a7cd-f666829d56e7" providerId="ADAL" clId="{6F984973-ECEE-46B7-96BB-B4068E9D0F3E}" dt="2024-05-21T15:40:09.137" v="10"/>
          <ac:spMkLst>
            <pc:docMk/>
            <pc:sldMk cId="855215445" sldId="325"/>
            <ac:spMk id="2" creationId="{A1307D8B-2864-21B6-1CE1-B605F29281C5}"/>
          </ac:spMkLst>
        </pc:spChg>
      </pc:sldChg>
      <pc:sldMasterChg chg="add del addSldLayout delSldLayout">
        <pc:chgData name="Toms Jiji Varghese" userId="9b10a820-8be6-448e-a7cd-f666829d56e7" providerId="ADAL" clId="{6F984973-ECEE-46B7-96BB-B4068E9D0F3E}" dt="2024-05-19T09:04:32.909" v="2" actId="47"/>
        <pc:sldMasterMkLst>
          <pc:docMk/>
          <pc:sldMasterMk cId="1918930381" sldId="2147483648"/>
        </pc:sldMasterMkLst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236753095" sldId="2147483649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541996373" sldId="2147483650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1800051841" sldId="2147483651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1390392179" sldId="2147483652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3318813246" sldId="2147483653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113108292" sldId="2147483654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196512405" sldId="2147483655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2805015854" sldId="2147483656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1113175571" sldId="2147483657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3701550250" sldId="2147483658"/>
          </pc:sldLayoutMkLst>
        </pc:sldLayoutChg>
        <pc:sldLayoutChg chg="add del">
          <pc:chgData name="Toms Jiji Varghese" userId="9b10a820-8be6-448e-a7cd-f666829d56e7" providerId="ADAL" clId="{6F984973-ECEE-46B7-96BB-B4068E9D0F3E}" dt="2024-05-19T09:04:32.909" v="2" actId="47"/>
          <pc:sldLayoutMkLst>
            <pc:docMk/>
            <pc:sldMasterMk cId="1918930381" sldId="2147483648"/>
            <pc:sldLayoutMk cId="320007832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AF6BF-1741-4E10-AD98-856D33EE6F4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126A-F036-46C5-9577-D81B1AD15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25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3876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48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52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203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5199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0592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98673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9287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73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0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3643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5394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516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7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7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2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Neural Network Accelerator on 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FPGA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Toms Jiji Varghese | Narayanan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Nampoothiry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 | Sanidhya Saxena | Manish Singh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RTL Schematic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BBC2C-3082-987F-F543-C81ACCCA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674064"/>
            <a:ext cx="9652478" cy="473291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DD21B6D-7B12-CC5B-3736-1EB8B5B08B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4040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NEURON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D5CDD-0660-7A17-AE0E-B9254A03B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1202055" y="1686560"/>
            <a:ext cx="5434200" cy="468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41938-9936-83EC-8196-2D67B434EBF8}"/>
              </a:ext>
            </a:extLst>
          </p:cNvPr>
          <p:cNvSpPr txBox="1"/>
          <p:nvPr/>
        </p:nvSpPr>
        <p:spPr>
          <a:xfrm>
            <a:off x="7061201" y="1686560"/>
            <a:ext cx="48197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Fixed Point signed multiplication used for multiplying weights and inputs </a:t>
            </a:r>
          </a:p>
          <a:p>
            <a:pPr marL="146250"/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Overflow and Underflow condition taken care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Weight Memory implemented in Block Ram 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Activation function is parameterized and can be chosen from the top between sigmoid or </a:t>
            </a:r>
            <a:r>
              <a:rPr lang="en-US" dirty="0" err="1">
                <a:solidFill>
                  <a:srgbClr val="002060"/>
                </a:solidFill>
              </a:rPr>
              <a:t>Relu</a:t>
            </a:r>
            <a:r>
              <a:rPr lang="en-US" dirty="0">
                <a:solidFill>
                  <a:srgbClr val="002060"/>
                </a:solidFill>
              </a:rPr>
              <a:t>. 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Sequential implementation is used for inputs to </a:t>
            </a:r>
            <a:r>
              <a:rPr lang="en-US" dirty="0" err="1">
                <a:solidFill>
                  <a:srgbClr val="002060"/>
                </a:solidFill>
              </a:rPr>
              <a:t>optimise</a:t>
            </a:r>
            <a:r>
              <a:rPr lang="en-US" dirty="0">
                <a:solidFill>
                  <a:srgbClr val="002060"/>
                </a:solidFill>
              </a:rPr>
              <a:t> resource </a:t>
            </a:r>
            <a:r>
              <a:rPr lang="en-US" dirty="0" err="1">
                <a:solidFill>
                  <a:srgbClr val="002060"/>
                </a:solidFill>
              </a:rPr>
              <a:t>utilisation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Sigmoid function is implemented using Distributed RAM (LUT), but the size is small (64X32).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4125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NEURON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41938-9936-83EC-8196-2D67B434EBF8}"/>
              </a:ext>
            </a:extLst>
          </p:cNvPr>
          <p:cNvSpPr txBox="1"/>
          <p:nvPr/>
        </p:nvSpPr>
        <p:spPr>
          <a:xfrm>
            <a:off x="7061201" y="1686560"/>
            <a:ext cx="48197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4 Layers of dense Neural network structure 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Layer1-30 neuron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Layer2-30 neuron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Layer3-10 neuron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Layer4-10 neuron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Input layer consist of 784 input pixel directly connected to layer1, feeding serially. 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Output of every Layer is taken in parallel, and is given serially to next concurrent layer. </a:t>
            </a:r>
          </a:p>
          <a:p>
            <a:pPr marL="4320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43200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Valid control is used for data flow in the forward </a:t>
            </a:r>
            <a:r>
              <a:rPr lang="en-US" dirty="0" err="1">
                <a:solidFill>
                  <a:srgbClr val="002060"/>
                </a:solidFill>
              </a:rPr>
              <a:t>propogation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2E9D39-2D82-DD2C-6E48-C2EE5E11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08625"/>
            <a:ext cx="5659224" cy="45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NEURON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B751C-2940-05E7-FCF4-C4DD533D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73" y="1271411"/>
            <a:ext cx="10445654" cy="51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6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CNN EXPECTED ARCHITECTURE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1A361-0783-E39D-F05C-848E4FB1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52" y="1524000"/>
            <a:ext cx="8565696" cy="51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7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CONVOLUTION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DB527-7406-CB48-E7F4-53F967FC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1316963"/>
            <a:ext cx="5425910" cy="5128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465F98-2559-18B8-EC3D-30CB70119317}"/>
                  </a:ext>
                </a:extLst>
              </p:cNvPr>
              <p:cNvSpPr txBox="1"/>
              <p:nvPr/>
            </p:nvSpPr>
            <p:spPr>
              <a:xfrm>
                <a:off x="6542203" y="1336524"/>
                <a:ext cx="515960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6250"/>
                <a:endParaRPr lang="en-US" dirty="0">
                  <a:solidFill>
                    <a:srgbClr val="002060"/>
                  </a:solidFill>
                </a:endParaRP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nary>
                      <m:naryPr>
                        <m:chr m:val="∑"/>
                        <m:ctrlPr>
                          <a:rPr lang="pt-BR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pt-BR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t-BR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pt-BR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146250"/>
                <a:endParaRPr lang="en-US" dirty="0">
                  <a:solidFill>
                    <a:srgbClr val="002060"/>
                  </a:solidFill>
                </a:endParaRP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the result after convolution, m and n are width and height of convolution kernel</a:t>
                </a:r>
                <a:r>
                  <a:rPr lang="pt-BR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 and </a:t>
                </a:r>
                <a14:m>
                  <m:oMath xmlns:m="http://schemas.openxmlformats.org/officeDocument/2006/math">
                    <m:r>
                      <a:rPr lang="pt-BR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BR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as the original image pixel</a:t>
                </a: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O padding done using MUX for edge pixels </a:t>
                </a: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43200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465F98-2559-18B8-EC3D-30CB7011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03" y="1336524"/>
                <a:ext cx="5159605" cy="3416320"/>
              </a:xfrm>
              <a:prstGeom prst="rect">
                <a:avLst/>
              </a:prstGeom>
              <a:blipFill>
                <a:blip r:embed="rId3"/>
                <a:stretch>
                  <a:fillRect t="-4813" r="-1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7DFAF2A-E54B-A408-A498-D9D41A59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94" y="4292642"/>
            <a:ext cx="6404253" cy="19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CONVOLUTION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E1AB-A21E-374F-025A-203F7396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61" y="1363286"/>
            <a:ext cx="10909522" cy="2444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0EF320-4328-9C02-F67D-9FD78366A6DB}"/>
                  </a:ext>
                </a:extLst>
              </p:cNvPr>
              <p:cNvSpPr txBox="1"/>
              <p:nvPr/>
            </p:nvSpPr>
            <p:spPr>
              <a:xfrm>
                <a:off x="877824" y="3894211"/>
                <a:ext cx="11613822" cy="160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pxl_</a:t>
                </a:r>
                <a:r>
                  <a:rPr lang="en-US" dirty="0" err="1">
                    <a:solidFill>
                      <a:srgbClr val="002060"/>
                    </a:solidFill>
                  </a:rPr>
                  <a:t>out</a:t>
                </a:r>
                <a:r>
                  <a:rPr lang="en-US" dirty="0">
                    <a:solidFill>
                      <a:srgbClr val="002060"/>
                    </a:solidFill>
                  </a:rPr>
                  <a:t> takes M*M cycles for computation, and output is serially send to the next max polling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Idle time for the convolution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0EF320-4328-9C02-F67D-9FD78366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" y="3894211"/>
                <a:ext cx="11613822" cy="1600503"/>
              </a:xfrm>
              <a:prstGeom prst="rect">
                <a:avLst/>
              </a:prstGeom>
              <a:blipFill>
                <a:blip r:embed="rId3"/>
                <a:stretch>
                  <a:fillRect l="-315" t="-2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9CC39DA-1961-ACE2-13CB-BA24C7ED5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76" y="5117122"/>
            <a:ext cx="4747671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3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MAX POOLING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06DD4-AB48-A7FF-8FD7-EC0AF1DC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485208"/>
            <a:ext cx="10469030" cy="1922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984B9-E141-BFB6-532F-7888896B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69" y="3231958"/>
            <a:ext cx="5340661" cy="33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8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MAX POOLING DESIGN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BFDC28D-1E37-8448-70D0-AF733B926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A0CDF-6C76-72C1-B620-3C96DEAB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1458592"/>
            <a:ext cx="10926249" cy="2888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F01F1-CC9F-92D7-C187-96EF3D11B202}"/>
              </a:ext>
            </a:extLst>
          </p:cNvPr>
          <p:cNvSpPr txBox="1"/>
          <p:nvPr/>
        </p:nvSpPr>
        <p:spPr>
          <a:xfrm>
            <a:off x="778191" y="4447152"/>
            <a:ext cx="11125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Max Pooling layer takes M*M cycles for computation, and output is serially send to the next convolution layer but not in succession. 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Since the pooling operation in S2 uses a stride of two pixels in both vertical and horizontal directions, we cannot get valid outputs every clock cycle.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20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540" y="2184400"/>
            <a:ext cx="5963920" cy="914400"/>
          </a:xfrm>
        </p:spPr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Architecture: Parameters of the Network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B72CC-DED9-3CF8-DCC2-027ADAD53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"/>
          <a:stretch/>
        </p:blipFill>
        <p:spPr>
          <a:xfrm>
            <a:off x="7067941" y="709578"/>
            <a:ext cx="3470786" cy="543884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E9015DD-2967-84C6-2D40-4DED2D44E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1571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6399" y="346275"/>
            <a:ext cx="2464620" cy="121705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10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Daytona Condensed Light (Body)"/>
              </a:rPr>
              <a:t>Neural NETWORK ACCELERATOR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F2D63-3FF5-D547-96B9-BE9CCD1ABA58}" type="slidenum">
              <a:rPr kumimoji="0" lang="en-US" sz="1200" b="0" i="0" u="none" strike="noStrike" kern="1200" cap="all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all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  <p:pic>
        <p:nvPicPr>
          <p:cNvPr id="7" name="Picture Placeholder 6" descr="Pipette over three glass jars">
            <a:extLst>
              <a:ext uri="{FF2B5EF4-FFF2-40B4-BE49-F238E27FC236}">
                <a16:creationId xmlns:a16="http://schemas.microsoft.com/office/drawing/2014/main" id="{7FFC92DA-E590-4A49-8738-10A5D4DBB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432" y="2889504"/>
            <a:ext cx="6019112" cy="3319272"/>
          </a:xfrm>
        </p:spPr>
        <p:txBody>
          <a:bodyPr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spc="0">
                <a:ea typeface="+mn-lt"/>
                <a:cs typeface="+mn-lt"/>
              </a:rPr>
              <a:t>Neural networks consists of an interconnected architecture of neurons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>
                <a:ea typeface="+mn-lt"/>
                <a:cs typeface="+mn-lt"/>
              </a:rPr>
              <a:t>Neurons communicate with each other with varying strengths, to trigger certain actions</a:t>
            </a:r>
            <a:endParaRPr lang="en-US" sz="2000" spc="0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2000" spc="0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2000" spc="0">
                <a:ea typeface="+mn-lt"/>
                <a:cs typeface="+mn-lt"/>
              </a:rPr>
              <a:t>Inspired from the biological neural network, an Artificial Neural Network (ANN) is developed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>
                <a:ea typeface="+mn-lt"/>
                <a:cs typeface="+mn-lt"/>
              </a:rPr>
              <a:t>ANN outperforms other topologies of circuit implementation in many applications. E.g.: Classification of objects</a:t>
            </a:r>
            <a:endParaRPr lang="en-US" sz="2000" spc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C6B74-10A0-15F4-A422-98CED812E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5"/>
          <a:stretch/>
        </p:blipFill>
        <p:spPr>
          <a:xfrm>
            <a:off x="1298575" y="1828800"/>
            <a:ext cx="3258165" cy="33613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7796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Timing summary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4AEDA-2767-329A-C07D-66C8CF79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77" y="2267688"/>
            <a:ext cx="10354312" cy="2499317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77738D0-175E-463D-2C2D-3D632CF68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6306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Resource utilization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54816-FD17-B324-55ED-4083D14BF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31" y="1410404"/>
            <a:ext cx="7224470" cy="517753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443DAC0-33C6-A77B-067A-105F31CF1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0840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Power budget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A09BE-7D67-ABF6-A6F8-CF316E8A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37" y="1542912"/>
            <a:ext cx="8415925" cy="441543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F251C0A-0941-865B-149D-321749C42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62842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Testing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54A27A-3612-F5E3-B191-0465423EB0BB}"/>
              </a:ext>
            </a:extLst>
          </p:cNvPr>
          <p:cNvGrpSpPr/>
          <p:nvPr/>
        </p:nvGrpSpPr>
        <p:grpSpPr>
          <a:xfrm>
            <a:off x="1386384" y="2042160"/>
            <a:ext cx="9829800" cy="3642805"/>
            <a:chOff x="3082358" y="2362875"/>
            <a:chExt cx="6863826" cy="27836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2602CC-3D0D-D491-308C-ED54138E930F}"/>
                </a:ext>
              </a:extLst>
            </p:cNvPr>
            <p:cNvGrpSpPr/>
            <p:nvPr/>
          </p:nvGrpSpPr>
          <p:grpSpPr>
            <a:xfrm>
              <a:off x="3082358" y="2362875"/>
              <a:ext cx="6027283" cy="2783609"/>
              <a:chOff x="1498932" y="1838633"/>
              <a:chExt cx="8107185" cy="314120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876D2C-36DD-7EFD-08A2-7AA3FE308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931" y="1838633"/>
                <a:ext cx="2971186" cy="29711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E2D955D-13C6-C486-9DBE-A3FBF7E39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99" t="30564" r="10084" b="16170"/>
              <a:stretch/>
            </p:blipFill>
            <p:spPr>
              <a:xfrm>
                <a:off x="1498932" y="1868773"/>
                <a:ext cx="3294131" cy="3111064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0414CC2-0957-AFB4-6286-107389F0B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579" y="3424305"/>
                <a:ext cx="1728317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9F18BD-27D6-9C60-F61B-ED048588D2AA}"/>
                </a:ext>
              </a:extLst>
            </p:cNvPr>
            <p:cNvSpPr txBox="1"/>
            <p:nvPr/>
          </p:nvSpPr>
          <p:spPr>
            <a:xfrm>
              <a:off x="5692877" y="3234813"/>
              <a:ext cx="71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</a:rPr>
                <a:t>UART</a:t>
              </a:r>
              <a:endParaRPr lang="en-IN" b="1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F010F-DD6C-D703-2751-357DE8DCB262}"/>
                </a:ext>
              </a:extLst>
            </p:cNvPr>
            <p:cNvSpPr txBox="1"/>
            <p:nvPr/>
          </p:nvSpPr>
          <p:spPr>
            <a:xfrm>
              <a:off x="3903407" y="2865481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MATLAB</a:t>
              </a:r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30BB3C-63A2-2491-B91D-AB96FAF2E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49" r="78211" b="33608"/>
            <a:stretch/>
          </p:blipFill>
          <p:spPr>
            <a:xfrm>
              <a:off x="4430791" y="3442899"/>
              <a:ext cx="682428" cy="6502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AC07E6-FCF1-E07F-2FEE-85F30BE37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69" t="27527" r="3110" b="47446"/>
            <a:stretch/>
          </p:blipFill>
          <p:spPr>
            <a:xfrm>
              <a:off x="9607475" y="3442899"/>
              <a:ext cx="338709" cy="48464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76C6E9-CA2B-95FF-5F89-0B9F85567E8C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109641" y="3679348"/>
              <a:ext cx="450391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666FCBB-59BF-605A-15B0-D9980F4BF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0395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CABC-85E9-BA68-F054-2D77592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39" y="1730477"/>
            <a:ext cx="6899295" cy="3928643"/>
          </a:xfrm>
        </p:spPr>
        <p:txBody>
          <a:bodyPr/>
          <a:lstStyle/>
          <a:p>
            <a:r>
              <a:rPr lang="en-US" sz="2000" spc="100" dirty="0">
                <a:ea typeface="+mn-lt"/>
                <a:cs typeface="Posterama" panose="020B0504020200020000" pitchFamily="34" charset="0"/>
              </a:rPr>
              <a:t>A neural network accelerator that carries out digit recognition on NEXYS A7.</a:t>
            </a:r>
          </a:p>
          <a:p>
            <a:endParaRPr lang="en-US" sz="2000" spc="100" dirty="0">
              <a:ea typeface="+mn-lt"/>
              <a:cs typeface="Posterama" panose="020B0504020200020000" pitchFamily="34" charset="0"/>
            </a:endParaRPr>
          </a:p>
          <a:p>
            <a:r>
              <a:rPr lang="en-US" spc="100" dirty="0">
                <a:ea typeface="+mn-lt"/>
                <a:cs typeface="Posterama" panose="020B0504020200020000" pitchFamily="34" charset="0"/>
              </a:rPr>
              <a:t>The accuracy was proven on the simulation and found to be </a:t>
            </a:r>
            <a:r>
              <a:rPr lang="en-US" b="1" spc="100" dirty="0">
                <a:ea typeface="+mn-lt"/>
                <a:cs typeface="Posterama" panose="020B0504020200020000" pitchFamily="34" charset="0"/>
              </a:rPr>
              <a:t>91% with RELU </a:t>
            </a:r>
            <a:r>
              <a:rPr lang="en-US" spc="100" dirty="0">
                <a:ea typeface="+mn-lt"/>
                <a:cs typeface="Posterama" panose="020B0504020200020000" pitchFamily="34" charset="0"/>
              </a:rPr>
              <a:t>and </a:t>
            </a:r>
            <a:r>
              <a:rPr lang="en-US" b="1" spc="100" dirty="0">
                <a:ea typeface="+mn-lt"/>
                <a:cs typeface="Posterama" panose="020B0504020200020000" pitchFamily="34" charset="0"/>
              </a:rPr>
              <a:t>98% with Sigmoid </a:t>
            </a:r>
            <a:r>
              <a:rPr lang="en-US" spc="100" dirty="0">
                <a:ea typeface="+mn-lt"/>
                <a:cs typeface="Posterama" panose="020B0504020200020000" pitchFamily="34" charset="0"/>
              </a:rPr>
              <a:t>activation functions</a:t>
            </a:r>
            <a:r>
              <a:rPr lang="en-US" sz="2000" spc="100" dirty="0">
                <a:ea typeface="+mn-lt"/>
                <a:cs typeface="Posterama" panose="020B0504020200020000" pitchFamily="34" charset="0"/>
              </a:rPr>
              <a:t> </a:t>
            </a:r>
          </a:p>
          <a:p>
            <a:endParaRPr lang="en-US" sz="2000" spc="100" dirty="0">
              <a:ea typeface="+mn-lt"/>
              <a:cs typeface="Posterama" panose="020B0504020200020000" pitchFamily="34" charset="0"/>
            </a:endParaRPr>
          </a:p>
          <a:p>
            <a:r>
              <a:rPr lang="en-US" spc="100" dirty="0">
                <a:ea typeface="+mn-lt"/>
                <a:cs typeface="Posterama" panose="020B0504020200020000" pitchFamily="34" charset="0"/>
              </a:rPr>
              <a:t>Inferences done on the FPGA yielded correct results.</a:t>
            </a:r>
            <a:endParaRPr lang="en-US" sz="2000" spc="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study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077618-3426-C6A8-D0C1-C5B8354F84C2}"/>
              </a:ext>
            </a:extLst>
          </p:cNvPr>
          <p:cNvGrpSpPr/>
          <p:nvPr/>
        </p:nvGrpSpPr>
        <p:grpSpPr>
          <a:xfrm>
            <a:off x="7256052" y="1788160"/>
            <a:ext cx="4147572" cy="2954237"/>
            <a:chOff x="137649" y="2635045"/>
            <a:chExt cx="4395019" cy="3273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D344B7-18E5-0D1F-5BA6-0E05DF14F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" t="2763"/>
            <a:stretch/>
          </p:blipFill>
          <p:spPr>
            <a:xfrm>
              <a:off x="137649" y="2635045"/>
              <a:ext cx="4395019" cy="327378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99368D-1F75-EDAF-12AF-4D8AAB3F9DB5}"/>
                </a:ext>
              </a:extLst>
            </p:cNvPr>
            <p:cNvSpPr/>
            <p:nvPr/>
          </p:nvSpPr>
          <p:spPr>
            <a:xfrm>
              <a:off x="1356852" y="2635045"/>
              <a:ext cx="2438400" cy="501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8D9813-DACE-AC5B-6BE1-CB1B1723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3" t="71900" r="33710" b="10394"/>
          <a:stretch/>
        </p:blipFill>
        <p:spPr>
          <a:xfrm>
            <a:off x="7406640" y="5317345"/>
            <a:ext cx="3611880" cy="1086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7E5C1-42A2-AF0F-253B-5F40B1906C7B}"/>
              </a:ext>
            </a:extLst>
          </p:cNvPr>
          <p:cNvSpPr txBox="1"/>
          <p:nvPr/>
        </p:nvSpPr>
        <p:spPr>
          <a:xfrm>
            <a:off x="1188720" y="2082426"/>
            <a:ext cx="56225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Fundamental element of an ANN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Referred as a node of the network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Carries out a MAC operation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Characterized by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/>
              <a:t>Weights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/>
              <a:t>Biases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/>
              <a:t>Activation function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dhabi" panose="01000000000000000000" pitchFamily="2" charset="-78"/>
                <a:cs typeface="Aldhabi" panose="01000000000000000000" pitchFamily="2" charset="-78"/>
              </a:rPr>
              <a:t>Activation functions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ABE46-D254-45D0-E9C4-FB21BA651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0"/>
          <a:stretch/>
        </p:blipFill>
        <p:spPr>
          <a:xfrm>
            <a:off x="1188720" y="2631438"/>
            <a:ext cx="4764026" cy="2630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37F85-3A0A-8213-E5DE-F5918BC3D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54" y="2631439"/>
            <a:ext cx="5719967" cy="26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9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Deep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96D3ED"/>
                </a:solidFill>
              </a:rPr>
              <a:t>6</a:t>
            </a:r>
            <a:endParaRPr kumimoji="0" lang="en-US" sz="1200" b="0" i="0" u="none" strike="noStrike" kern="1200" cap="all" spc="200" normalizeH="0" baseline="0" noProof="0" dirty="0">
              <a:ln>
                <a:noFill/>
              </a:ln>
              <a:solidFill>
                <a:srgbClr val="96D3ED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0E069-1AF7-4F9A-DBD8-74A0377E2B37}"/>
              </a:ext>
            </a:extLst>
          </p:cNvPr>
          <p:cNvSpPr txBox="1"/>
          <p:nvPr/>
        </p:nvSpPr>
        <p:spPr>
          <a:xfrm>
            <a:off x="1116944" y="1546224"/>
            <a:ext cx="11238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Perceptron form the fundamental element of a network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100" dirty="0"/>
              <a:t>Receives input, multiply by weights, add bias and outputs through an activation function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Multiple perceptron on the same set of inputs form a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Input transformed to output through layers form a Neural network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Network with more than one intermediate layers (hidden layers) forms a Deep Neural Network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N" sz="2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3B028-CF84-37FD-18AB-12BF48B0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r="14113" b="5507"/>
          <a:stretch/>
        </p:blipFill>
        <p:spPr>
          <a:xfrm>
            <a:off x="3341344" y="3407038"/>
            <a:ext cx="5509312" cy="30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6680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96D3ED"/>
                </a:solidFill>
              </a:rPr>
              <a:t>8</a:t>
            </a:r>
            <a:endParaRPr kumimoji="0" lang="en-US" sz="1200" b="0" i="0" u="none" strike="noStrike" kern="1200" cap="all" spc="200" normalizeH="0" baseline="0" noProof="0" dirty="0">
              <a:ln>
                <a:noFill/>
              </a:ln>
              <a:solidFill>
                <a:srgbClr val="96D3ED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54F071E-A565-8B79-71CE-4778C076C7DF}"/>
              </a:ext>
            </a:extLst>
          </p:cNvPr>
          <p:cNvSpPr/>
          <p:nvPr/>
        </p:nvSpPr>
        <p:spPr>
          <a:xfrm>
            <a:off x="2392527" y="2649033"/>
            <a:ext cx="1585765" cy="4744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74E771D-ACB7-204B-B9D9-1758C47A2DA7}"/>
              </a:ext>
            </a:extLst>
          </p:cNvPr>
          <p:cNvGrpSpPr/>
          <p:nvPr/>
        </p:nvGrpSpPr>
        <p:grpSpPr>
          <a:xfrm>
            <a:off x="1188720" y="1422400"/>
            <a:ext cx="1317208" cy="2501498"/>
            <a:chOff x="34414" y="294617"/>
            <a:chExt cx="1484671" cy="656338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90AF858-598A-A065-C2FD-C7660AE40239}"/>
                </a:ext>
              </a:extLst>
            </p:cNvPr>
            <p:cNvSpPr/>
            <p:nvPr/>
          </p:nvSpPr>
          <p:spPr>
            <a:xfrm>
              <a:off x="34414" y="294617"/>
              <a:ext cx="1484671" cy="65633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E7E5199-A426-47DF-BC36-11B1DA0FE143}"/>
                </a:ext>
              </a:extLst>
            </p:cNvPr>
            <p:cNvSpPr/>
            <p:nvPr/>
          </p:nvSpPr>
          <p:spPr>
            <a:xfrm>
              <a:off x="412954" y="1337186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Pixel-1</a:t>
              </a:r>
              <a:endParaRPr lang="en-I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1DFEFABA-3287-3E33-03D6-092C0B9C6423}"/>
                </a:ext>
              </a:extLst>
            </p:cNvPr>
            <p:cNvSpPr/>
            <p:nvPr/>
          </p:nvSpPr>
          <p:spPr>
            <a:xfrm>
              <a:off x="412954" y="2394154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Pixel-2</a:t>
              </a:r>
              <a:endParaRPr lang="en-I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1182E4F-D71A-859E-7671-D69E95C8A4B7}"/>
                </a:ext>
              </a:extLst>
            </p:cNvPr>
            <p:cNvSpPr/>
            <p:nvPr/>
          </p:nvSpPr>
          <p:spPr>
            <a:xfrm>
              <a:off x="344131" y="5820696"/>
              <a:ext cx="1071718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Pixel-784</a:t>
              </a:r>
              <a:endParaRPr lang="en-IN" sz="16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68D5C0C-418C-7BC1-2C33-97D73AF8AF6E}"/>
                </a:ext>
              </a:extLst>
            </p:cNvPr>
            <p:cNvSpPr/>
            <p:nvPr/>
          </p:nvSpPr>
          <p:spPr>
            <a:xfrm>
              <a:off x="344131" y="3832122"/>
              <a:ext cx="914400" cy="1538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.</a:t>
              </a:r>
              <a:endParaRPr lang="en-IN" sz="1200" b="1">
                <a:solidFill>
                  <a:schemeClr val="tx1"/>
                </a:solidFill>
              </a:endParaRPr>
            </a:p>
          </p:txBody>
        </p:sp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B20D0178-4CB2-403C-E6CD-6B68B2AA004D}"/>
              </a:ext>
            </a:extLst>
          </p:cNvPr>
          <p:cNvSpPr/>
          <p:nvPr/>
        </p:nvSpPr>
        <p:spPr>
          <a:xfrm>
            <a:off x="2392528" y="5057563"/>
            <a:ext cx="1585764" cy="4744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6B53C7-10B7-596F-CA2F-F050A89C89D4}"/>
              </a:ext>
            </a:extLst>
          </p:cNvPr>
          <p:cNvSpPr/>
          <p:nvPr/>
        </p:nvSpPr>
        <p:spPr>
          <a:xfrm>
            <a:off x="3978292" y="1980458"/>
            <a:ext cx="1318188" cy="3853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Register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FAFFDE-AAB6-C260-D301-62BF83939788}"/>
              </a:ext>
            </a:extLst>
          </p:cNvPr>
          <p:cNvSpPr/>
          <p:nvPr/>
        </p:nvSpPr>
        <p:spPr>
          <a:xfrm>
            <a:off x="5837367" y="1994006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Layer</a:t>
            </a:r>
          </a:p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B907BF-04E4-EFAC-D696-131FF0E66DCD}"/>
              </a:ext>
            </a:extLst>
          </p:cNvPr>
          <p:cNvSpPr/>
          <p:nvPr/>
        </p:nvSpPr>
        <p:spPr>
          <a:xfrm>
            <a:off x="6823706" y="1982364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HiddenLayer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27F340A-EC0A-A6DB-0A53-F33557887881}"/>
              </a:ext>
            </a:extLst>
          </p:cNvPr>
          <p:cNvSpPr/>
          <p:nvPr/>
        </p:nvSpPr>
        <p:spPr>
          <a:xfrm>
            <a:off x="9757385" y="1994006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Layer</a:t>
            </a:r>
          </a:p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CFDC4E-3C6F-1285-189C-0F47F6B41B2D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5296480" y="3907101"/>
            <a:ext cx="3713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4909193-F68E-47E1-B08B-A84AEBEC5A86}"/>
              </a:ext>
            </a:extLst>
          </p:cNvPr>
          <p:cNvSpPr/>
          <p:nvPr/>
        </p:nvSpPr>
        <p:spPr>
          <a:xfrm>
            <a:off x="5667799" y="1702334"/>
            <a:ext cx="6103577" cy="44045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BB0AED0-8599-999C-DA8B-BC3DC9A2C875}"/>
              </a:ext>
            </a:extLst>
          </p:cNvPr>
          <p:cNvCxnSpPr>
            <a:cxnSpLocks/>
          </p:cNvCxnSpPr>
          <p:nvPr/>
        </p:nvCxnSpPr>
        <p:spPr>
          <a:xfrm>
            <a:off x="11771376" y="3872990"/>
            <a:ext cx="3713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63E55C0-4DAF-062D-D6DD-07DE338993E8}"/>
              </a:ext>
            </a:extLst>
          </p:cNvPr>
          <p:cNvGrpSpPr/>
          <p:nvPr/>
        </p:nvGrpSpPr>
        <p:grpSpPr>
          <a:xfrm>
            <a:off x="1188721" y="4093727"/>
            <a:ext cx="1317208" cy="2408529"/>
            <a:chOff x="34414" y="538547"/>
            <a:chExt cx="1484671" cy="631945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3A83A6-3304-CBA0-8A94-273D2E53DB81}"/>
                </a:ext>
              </a:extLst>
            </p:cNvPr>
            <p:cNvSpPr/>
            <p:nvPr/>
          </p:nvSpPr>
          <p:spPr>
            <a:xfrm>
              <a:off x="34414" y="538547"/>
              <a:ext cx="1484671" cy="6319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6990F55-59DE-B049-2147-8A392BD1A58C}"/>
                </a:ext>
              </a:extLst>
            </p:cNvPr>
            <p:cNvSpPr/>
            <p:nvPr/>
          </p:nvSpPr>
          <p:spPr>
            <a:xfrm>
              <a:off x="412954" y="1337186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Pixel-1</a:t>
              </a:r>
              <a:endParaRPr lang="en-I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6B6092E8-3BFC-C2C8-EDD4-8F40D4513582}"/>
                </a:ext>
              </a:extLst>
            </p:cNvPr>
            <p:cNvSpPr/>
            <p:nvPr/>
          </p:nvSpPr>
          <p:spPr>
            <a:xfrm>
              <a:off x="412954" y="2394154"/>
              <a:ext cx="914400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Pixel-2</a:t>
              </a:r>
              <a:endParaRPr lang="en-I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47C8893-A98E-EF18-6ADB-CCBC239030A2}"/>
                </a:ext>
              </a:extLst>
            </p:cNvPr>
            <p:cNvSpPr/>
            <p:nvPr/>
          </p:nvSpPr>
          <p:spPr>
            <a:xfrm>
              <a:off x="344131" y="5820696"/>
              <a:ext cx="1071718" cy="914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Pixel-784</a:t>
              </a:r>
              <a:endParaRPr lang="en-IN" sz="1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1B51AAA-E00C-7C34-7BC2-C2870AFB06C6}"/>
                </a:ext>
              </a:extLst>
            </p:cNvPr>
            <p:cNvSpPr/>
            <p:nvPr/>
          </p:nvSpPr>
          <p:spPr>
            <a:xfrm>
              <a:off x="344131" y="3832122"/>
              <a:ext cx="914400" cy="1538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.</a:t>
              </a:r>
              <a:endParaRPr lang="en-IN" b="1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AF43C64-0B04-B901-CEAE-8FDCEFA16B5D}"/>
              </a:ext>
            </a:extLst>
          </p:cNvPr>
          <p:cNvSpPr txBox="1"/>
          <p:nvPr/>
        </p:nvSpPr>
        <p:spPr>
          <a:xfrm>
            <a:off x="2968695" y="4786987"/>
            <a:ext cx="629919" cy="31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UART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2B96BB-BFD7-5526-C182-F02DB4B4511C}"/>
              </a:ext>
            </a:extLst>
          </p:cNvPr>
          <p:cNvSpPr txBox="1"/>
          <p:nvPr/>
        </p:nvSpPr>
        <p:spPr>
          <a:xfrm>
            <a:off x="2695812" y="2100722"/>
            <a:ext cx="938420" cy="556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Memory 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interface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3D0063-9F66-6536-5E2B-9E0833906EA5}"/>
              </a:ext>
            </a:extLst>
          </p:cNvPr>
          <p:cNvSpPr txBox="1"/>
          <p:nvPr/>
        </p:nvSpPr>
        <p:spPr>
          <a:xfrm>
            <a:off x="1747002" y="4094533"/>
            <a:ext cx="378588" cy="31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PC</a:t>
            </a:r>
            <a:endParaRPr lang="en-IN" b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DCF8E3-F945-54C1-8AF7-483C766BB832}"/>
              </a:ext>
            </a:extLst>
          </p:cNvPr>
          <p:cNvSpPr txBox="1"/>
          <p:nvPr/>
        </p:nvSpPr>
        <p:spPr>
          <a:xfrm>
            <a:off x="1487925" y="1472241"/>
            <a:ext cx="891488" cy="31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Memory</a:t>
            </a:r>
            <a:endParaRPr lang="en-IN" b="1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B4CA76-7B3E-3FDE-3F2E-1874C11F9EF1}"/>
              </a:ext>
            </a:extLst>
          </p:cNvPr>
          <p:cNvSpPr/>
          <p:nvPr/>
        </p:nvSpPr>
        <p:spPr>
          <a:xfrm>
            <a:off x="7819014" y="1985378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HiddenLayer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78AB6-50F9-F4F3-2901-543D47D82DEF}"/>
              </a:ext>
            </a:extLst>
          </p:cNvPr>
          <p:cNvSpPr/>
          <p:nvPr/>
        </p:nvSpPr>
        <p:spPr>
          <a:xfrm>
            <a:off x="8783715" y="1994006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HiddenLayer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12A6EA-8A2E-AF20-249F-150E60A243AA}"/>
              </a:ext>
            </a:extLst>
          </p:cNvPr>
          <p:cNvSpPr/>
          <p:nvPr/>
        </p:nvSpPr>
        <p:spPr>
          <a:xfrm>
            <a:off x="10728496" y="1994006"/>
            <a:ext cx="863320" cy="38532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Hard MAX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3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MICRO ARCHITECTURE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9FEAE7-594C-9903-2117-60818C5FE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NN Accelerator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62621-552B-37F9-3313-DEEC9693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48" y="1429909"/>
            <a:ext cx="9306744" cy="49355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AFD6444-E44B-7EC6-7D59-CDEA67DBA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2808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96D3ED"/>
                </a:solidFill>
              </a:rPr>
              <a:t>9</a:t>
            </a:r>
            <a:endParaRPr kumimoji="0" lang="en-US" sz="1200" b="0" i="0" u="none" strike="noStrike" kern="1200" cap="all" spc="200" normalizeH="0" baseline="0" noProof="0" dirty="0">
              <a:ln>
                <a:noFill/>
              </a:ln>
              <a:solidFill>
                <a:srgbClr val="96D3ED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69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618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Aldhabi</vt:lpstr>
      <vt:lpstr>Aptos</vt:lpstr>
      <vt:lpstr>Arial</vt:lpstr>
      <vt:lpstr>Bookman Old Style</vt:lpstr>
      <vt:lpstr>Cambria Math</vt:lpstr>
      <vt:lpstr>Daytona Condensed Light</vt:lpstr>
      <vt:lpstr>Daytona Condensed Light (Body)</vt:lpstr>
      <vt:lpstr>Posterama</vt:lpstr>
      <vt:lpstr>Times New Roman</vt:lpstr>
      <vt:lpstr>Wingdings</vt:lpstr>
      <vt:lpstr>1_Office Theme</vt:lpstr>
      <vt:lpstr>Neural Network Accelerator on  FPGA</vt:lpstr>
      <vt:lpstr>Introduction</vt:lpstr>
      <vt:lpstr>Background study</vt:lpstr>
      <vt:lpstr>Perceptron</vt:lpstr>
      <vt:lpstr>Activation functions</vt:lpstr>
      <vt:lpstr>Deep neural networks</vt:lpstr>
      <vt:lpstr>ARCHITECTURE</vt:lpstr>
      <vt:lpstr>Block diagram</vt:lpstr>
      <vt:lpstr>MICRO ARCHITECTURE</vt:lpstr>
      <vt:lpstr>RTL Schematic</vt:lpstr>
      <vt:lpstr>NEURON DESIGN</vt:lpstr>
      <vt:lpstr>NEURON DESIGN</vt:lpstr>
      <vt:lpstr>NEURON DESIGN</vt:lpstr>
      <vt:lpstr>CNN EXPECTED ARCHITECTURE</vt:lpstr>
      <vt:lpstr>CONVOLUTION DESIGN</vt:lpstr>
      <vt:lpstr>CONVOLUTION DESIGN</vt:lpstr>
      <vt:lpstr>MAX POOLING DESIGN</vt:lpstr>
      <vt:lpstr>MAX POOLING DESIGN</vt:lpstr>
      <vt:lpstr>Architecture: Parameters of the Network</vt:lpstr>
      <vt:lpstr>IMPLEMENTATION</vt:lpstr>
      <vt:lpstr>Timing summary</vt:lpstr>
      <vt:lpstr>Resource utilization</vt:lpstr>
      <vt:lpstr>Power budget</vt:lpstr>
      <vt:lpstr>Testing</vt:lpstr>
      <vt:lpstr>Summary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Accelerator on  FPGA</dc:title>
  <dc:creator>gowri s nampoothiry</dc:creator>
  <cp:lastModifiedBy>Toms Jiji Varghese</cp:lastModifiedBy>
  <cp:revision>1</cp:revision>
  <dcterms:created xsi:type="dcterms:W3CDTF">2024-04-11T18:13:24Z</dcterms:created>
  <dcterms:modified xsi:type="dcterms:W3CDTF">2024-05-21T15:40:12Z</dcterms:modified>
</cp:coreProperties>
</file>